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52123-BC3B-4572-A55F-15C602A487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4A3B12-09BA-4CEA-B56D-6D5C214C64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EAC45-8A6B-4A78-B832-70D83FE1D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AADBB-CF5A-47D1-B6C0-BA98A3C3B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73F58-EB0C-4A06-92DF-22CE85944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2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34F27-9E57-49BF-8BF9-E5D929DB5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EA27CF-BB46-4CE8-AD19-B298914C78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3A8A4C-59BD-4D6C-B744-958DD92EA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5C938F-F944-43BE-8CA4-D882E8AFF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102D7-26F3-4E3B-A033-8B96D569E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653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792D5C-334C-49E3-8D96-B24FD7FE93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E21767-4C78-4EDD-AA98-B524D746B5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BDE25-99DA-4E1E-948F-7C01F7A86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ABC13-373D-41CB-9B06-B9F7CF2C3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16319-FF19-4BCF-9D2D-EFB1E6D48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411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4C708-6CD1-432D-9325-00A753FE7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82184-4C19-4697-A082-A87B238B8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46EDC-527A-47B7-A410-9843D47B0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2F2C0-DC3C-4039-96A8-329B9098B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54F158-7E59-4D16-9035-08E566071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356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56CD2-4BF5-4A3C-BA48-400B45543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D0D58B-7BC6-4BE2-9253-8019AC5F0B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4173E-D041-43E7-A8AE-CCC9A5721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540E9-0A68-419D-9688-B7BCBD6EC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4FE5C-6091-48A6-9BC2-E6295CA85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284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09928-8198-43EF-8C62-8FECCD0D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AA47D-996E-4993-A922-F83B565B47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22B3AA-F4A2-4DB8-BCB4-BD025C1122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43F14B-6349-4A85-96DD-AAF5C963E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37F192-05AC-42A5-B6E2-2B120C7BE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708D53-7EBA-4F64-BCF7-ED9540C09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127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9D394-7CDF-496B-91E1-0CCF9C01D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9ABA18-525A-45D2-AF6C-1474B6AC6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440FD7-C58A-4B23-BA24-9950F4B616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CFCC80-06EE-4BA6-83D4-C1B89F0FE9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6B3D94-7586-4622-8AAE-48FEE4FBD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96884E-6EDB-482B-80B5-F13D1D79A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EA2071-465E-4CDE-B8AD-214D79C28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F0DAD0-1695-49E3-AB55-F7041486A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247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EAA91-0713-432F-9742-53AD9C0BA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8B8955-CB06-492E-AAA2-F5B7104A1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9C7B75-B7FE-4B35-9BAB-E7DA68358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B9B30C-B554-4B67-92CE-2692EA1C1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433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06228E-F0BC-422C-AAE4-A2CCD3BD7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A45520-9B23-456C-9A14-068E4F385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8BABCB-CFA1-4DD5-9C90-53FF11228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411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FBD1-C488-4054-8B31-EEBE1879A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3702CF-5DD1-4259-9F3C-E43DE5EB90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6EFF4C-C27E-4E22-A48E-E27C00CA51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AC4598-04F6-4CA3-A5A9-E03C9F755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2ED3C0-49F9-4D11-BF17-940E02DA3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18313-16A0-4AD7-99D4-479CD8AA2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182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0C43E-CDF1-41EB-B16F-12BC27CA2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BA7732-B022-4DF4-A9EE-3732374E8F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42B940-A051-450F-ACFE-D0CE624514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01AFE6-395B-4E52-B9A6-9E82CE062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7FCB1D-3F48-4312-B04E-667EBB480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9DC5EF-4D92-4BD0-9A4F-C8B098590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110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F177E9-5FAA-49EB-ACCB-C2E780841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AC63B1-C464-470E-BB98-7D41AC3F64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CE97ED-938C-4D90-824A-47E76C9F78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CD48C-B739-4573-AA64-40EF8EDA3A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52665A-CCF5-4225-9F97-AA244DAD27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635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41C72-ACDA-4EDD-8AC0-5D525250A7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263B44-DCE6-4127-B8BF-51F4F9B6BC0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icture containing electronics, camera&#10;&#10;Description automatically generated">
            <a:extLst>
              <a:ext uri="{FF2B5EF4-FFF2-40B4-BE49-F238E27FC236}">
                <a16:creationId xmlns:a16="http://schemas.microsoft.com/office/drawing/2014/main" id="{EE57A973-54A2-409E-A118-BE6631542D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E1BC6564-9B37-48D0-82CA-4BD2C271918D}"/>
              </a:ext>
            </a:extLst>
          </p:cNvPr>
          <p:cNvSpPr/>
          <p:nvPr/>
        </p:nvSpPr>
        <p:spPr>
          <a:xfrm>
            <a:off x="8859520" y="2900681"/>
            <a:ext cx="538480" cy="43688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89414D4-1737-433F-A7E4-7E18F3E5DEC4}"/>
              </a:ext>
            </a:extLst>
          </p:cNvPr>
          <p:cNvSpPr/>
          <p:nvPr/>
        </p:nvSpPr>
        <p:spPr>
          <a:xfrm>
            <a:off x="3210560" y="2847024"/>
            <a:ext cx="538480" cy="43688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2DD26D-0C2A-4D9A-AA52-2473AA066D52}"/>
              </a:ext>
            </a:extLst>
          </p:cNvPr>
          <p:cNvSpPr txBox="1"/>
          <p:nvPr/>
        </p:nvSpPr>
        <p:spPr>
          <a:xfrm>
            <a:off x="5445760" y="5073134"/>
            <a:ext cx="20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Distance sensors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BECEAA9-2382-4EB0-8EAC-A008D2F8F3D6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3749040" y="3337561"/>
            <a:ext cx="1696720" cy="1935628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90E0AAD-06E3-4E12-89A7-D016A0C37CDA}"/>
              </a:ext>
            </a:extLst>
          </p:cNvPr>
          <p:cNvCxnSpPr>
            <a:cxnSpLocks/>
          </p:cNvCxnSpPr>
          <p:nvPr/>
        </p:nvCxnSpPr>
        <p:spPr>
          <a:xfrm flipV="1">
            <a:off x="7457440" y="3429000"/>
            <a:ext cx="1402080" cy="1845286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0889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5BD06946-3560-4C48-BB88-5643788475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587" y="47808"/>
            <a:ext cx="8099272" cy="607445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0B0161-A5DF-44FB-8D06-AAE1CD608071}"/>
              </a:ext>
            </a:extLst>
          </p:cNvPr>
          <p:cNvSpPr txBox="1"/>
          <p:nvPr/>
        </p:nvSpPr>
        <p:spPr>
          <a:xfrm>
            <a:off x="10358819" y="2110288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User </a:t>
            </a:r>
            <a:br>
              <a:rPr lang="en-US" sz="2000" b="1" dirty="0">
                <a:solidFill>
                  <a:srgbClr val="FF0000"/>
                </a:solidFill>
              </a:rPr>
            </a:br>
            <a:r>
              <a:rPr lang="en-US" sz="2000" b="1" dirty="0">
                <a:solidFill>
                  <a:srgbClr val="FF0000"/>
                </a:solidFill>
              </a:rPr>
              <a:t>buttons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AD7E8E4-A912-4964-BC6E-649B86FFB86B}"/>
              </a:ext>
            </a:extLst>
          </p:cNvPr>
          <p:cNvCxnSpPr>
            <a:cxnSpLocks/>
          </p:cNvCxnSpPr>
          <p:nvPr/>
        </p:nvCxnSpPr>
        <p:spPr>
          <a:xfrm flipV="1">
            <a:off x="1172781" y="2632699"/>
            <a:ext cx="4537139" cy="1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6FB6942-BD96-4B87-A3E0-9035254F36D0}"/>
              </a:ext>
            </a:extLst>
          </p:cNvPr>
          <p:cNvCxnSpPr>
            <a:cxnSpLocks/>
          </p:cNvCxnSpPr>
          <p:nvPr/>
        </p:nvCxnSpPr>
        <p:spPr>
          <a:xfrm flipH="1">
            <a:off x="7995920" y="2591899"/>
            <a:ext cx="2239493" cy="226275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7F1D960-B69F-4378-ADBD-F838A19C8678}"/>
              </a:ext>
            </a:extLst>
          </p:cNvPr>
          <p:cNvSpPr txBox="1"/>
          <p:nvPr/>
        </p:nvSpPr>
        <p:spPr>
          <a:xfrm>
            <a:off x="231227" y="2258834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OLED screen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B62A988-1811-4F66-A171-3FB35129E40B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7995920" y="2237956"/>
            <a:ext cx="2362899" cy="226275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6CCAB15-3E39-4604-8572-7FB403553568}"/>
              </a:ext>
            </a:extLst>
          </p:cNvPr>
          <p:cNvSpPr txBox="1"/>
          <p:nvPr/>
        </p:nvSpPr>
        <p:spPr>
          <a:xfrm>
            <a:off x="4783520" y="6108066"/>
            <a:ext cx="9168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Power switch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EF06D51-20E4-4757-9A6A-25F44DE17572}"/>
              </a:ext>
            </a:extLst>
          </p:cNvPr>
          <p:cNvSpPr txBox="1"/>
          <p:nvPr/>
        </p:nvSpPr>
        <p:spPr>
          <a:xfrm>
            <a:off x="3644658" y="6142184"/>
            <a:ext cx="12586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Power Indicator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F3F061B-8699-4803-BF4B-3306E1A21911}"/>
              </a:ext>
            </a:extLst>
          </p:cNvPr>
          <p:cNvSpPr txBox="1"/>
          <p:nvPr/>
        </p:nvSpPr>
        <p:spPr>
          <a:xfrm>
            <a:off x="6331519" y="6112284"/>
            <a:ext cx="9168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Reset button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0795A79-D812-49AD-9813-D69443833782}"/>
              </a:ext>
            </a:extLst>
          </p:cNvPr>
          <p:cNvCxnSpPr>
            <a:cxnSpLocks/>
            <a:stCxn id="22" idx="0"/>
          </p:cNvCxnSpPr>
          <p:nvPr/>
        </p:nvCxnSpPr>
        <p:spPr>
          <a:xfrm flipH="1" flipV="1">
            <a:off x="5140961" y="5039360"/>
            <a:ext cx="100986" cy="1068706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3FE2642-FDD5-46EA-AA8A-E0B6AE41D49F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4273965" y="4704082"/>
            <a:ext cx="104995" cy="143810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B8972DC-62EB-4386-A2AB-9C481D607E3F}"/>
              </a:ext>
            </a:extLst>
          </p:cNvPr>
          <p:cNvCxnSpPr>
            <a:cxnSpLocks/>
          </p:cNvCxnSpPr>
          <p:nvPr/>
        </p:nvCxnSpPr>
        <p:spPr>
          <a:xfrm flipV="1">
            <a:off x="6655237" y="5039360"/>
            <a:ext cx="183998" cy="1112248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7CB50702-71D6-4178-AE90-4C988B3C38A6}"/>
              </a:ext>
            </a:extLst>
          </p:cNvPr>
          <p:cNvSpPr txBox="1"/>
          <p:nvPr/>
        </p:nvSpPr>
        <p:spPr>
          <a:xfrm>
            <a:off x="10157460" y="5219770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0000"/>
                </a:solidFill>
              </a:rPr>
              <a:t>NeoPixel</a:t>
            </a:r>
            <a:br>
              <a:rPr lang="en-US" sz="2000" b="1" dirty="0">
                <a:solidFill>
                  <a:srgbClr val="FF0000"/>
                </a:solidFill>
              </a:rPr>
            </a:br>
            <a:r>
              <a:rPr lang="en-US" sz="2000" b="1" dirty="0">
                <a:solidFill>
                  <a:srgbClr val="FF0000"/>
                </a:solidFill>
              </a:rPr>
              <a:t>LEDs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C6D3860-A950-4A71-8E13-A8B07B2D505C}"/>
              </a:ext>
            </a:extLst>
          </p:cNvPr>
          <p:cNvCxnSpPr>
            <a:cxnSpLocks/>
            <a:stCxn id="39" idx="1"/>
          </p:cNvCxnSpPr>
          <p:nvPr/>
        </p:nvCxnSpPr>
        <p:spPr>
          <a:xfrm flipH="1" flipV="1">
            <a:off x="7995922" y="4927601"/>
            <a:ext cx="2161538" cy="64611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B46A399-83BB-4253-ACAA-C32F36A8847F}"/>
              </a:ext>
            </a:extLst>
          </p:cNvPr>
          <p:cNvCxnSpPr>
            <a:cxnSpLocks/>
          </p:cNvCxnSpPr>
          <p:nvPr/>
        </p:nvCxnSpPr>
        <p:spPr>
          <a:xfrm flipH="1" flipV="1">
            <a:off x="3984276" y="5039360"/>
            <a:ext cx="6201718" cy="68194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5244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FBA8F468-3EF0-4584-A664-73A684BDD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3180" y="662493"/>
            <a:ext cx="5831938" cy="55330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11385A-80C7-40AD-AF72-BDDCD8C725E0}"/>
              </a:ext>
            </a:extLst>
          </p:cNvPr>
          <p:cNvSpPr txBox="1"/>
          <p:nvPr/>
        </p:nvSpPr>
        <p:spPr>
          <a:xfrm>
            <a:off x="4518349" y="0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0000"/>
                </a:solidFill>
              </a:rPr>
              <a:t>ItsyBitsy</a:t>
            </a:r>
            <a:r>
              <a:rPr lang="en-US" sz="2000" b="1" dirty="0">
                <a:solidFill>
                  <a:srgbClr val="FF0000"/>
                </a:solidFill>
              </a:rPr>
              <a:t> RP2040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3B9F48-61FC-4A22-80A7-B1FBDC88B331}"/>
              </a:ext>
            </a:extLst>
          </p:cNvPr>
          <p:cNvSpPr txBox="1"/>
          <p:nvPr/>
        </p:nvSpPr>
        <p:spPr>
          <a:xfrm>
            <a:off x="1543921" y="3904593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SAMD21 MCU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06EA04-3410-40C8-BFDF-B6C7B1CB60B4}"/>
              </a:ext>
            </a:extLst>
          </p:cNvPr>
          <p:cNvSpPr txBox="1"/>
          <p:nvPr/>
        </p:nvSpPr>
        <p:spPr>
          <a:xfrm>
            <a:off x="1543921" y="1537636"/>
            <a:ext cx="132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BUZZER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0E910C-986F-4582-ABFC-863172887FB4}"/>
              </a:ext>
            </a:extLst>
          </p:cNvPr>
          <p:cNvSpPr txBox="1"/>
          <p:nvPr/>
        </p:nvSpPr>
        <p:spPr>
          <a:xfrm>
            <a:off x="9123427" y="2721114"/>
            <a:ext cx="16770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DRV8833 Motor driver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9EE6935-C0CF-46D9-BE81-F20A0EEB9CE6}"/>
              </a:ext>
            </a:extLst>
          </p:cNvPr>
          <p:cNvCxnSpPr>
            <a:cxnSpLocks/>
          </p:cNvCxnSpPr>
          <p:nvPr/>
        </p:nvCxnSpPr>
        <p:spPr>
          <a:xfrm>
            <a:off x="2712320" y="2953407"/>
            <a:ext cx="1386714" cy="1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33D0B7D-7BC7-48CC-A328-68E01FC3DA84}"/>
              </a:ext>
            </a:extLst>
          </p:cNvPr>
          <p:cNvCxnSpPr>
            <a:cxnSpLocks/>
          </p:cNvCxnSpPr>
          <p:nvPr/>
        </p:nvCxnSpPr>
        <p:spPr>
          <a:xfrm>
            <a:off x="2712320" y="4258536"/>
            <a:ext cx="3126829" cy="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C60B231-FE51-4FD4-8AAD-19AF7F552FF7}"/>
              </a:ext>
            </a:extLst>
          </p:cNvPr>
          <p:cNvCxnSpPr>
            <a:cxnSpLocks/>
          </p:cNvCxnSpPr>
          <p:nvPr/>
        </p:nvCxnSpPr>
        <p:spPr>
          <a:xfrm flipH="1">
            <a:off x="5839149" y="3075057"/>
            <a:ext cx="3126829" cy="35394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7B26FF2-3E19-40E6-9F17-9F367BD7A7B6}"/>
              </a:ext>
            </a:extLst>
          </p:cNvPr>
          <p:cNvCxnSpPr>
            <a:cxnSpLocks/>
          </p:cNvCxnSpPr>
          <p:nvPr/>
        </p:nvCxnSpPr>
        <p:spPr>
          <a:xfrm>
            <a:off x="5178749" y="662493"/>
            <a:ext cx="338131" cy="3619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7F6E4423-C302-4422-90A9-AC5CFA295BDA}"/>
              </a:ext>
            </a:extLst>
          </p:cNvPr>
          <p:cNvSpPr/>
          <p:nvPr/>
        </p:nvSpPr>
        <p:spPr>
          <a:xfrm>
            <a:off x="5261526" y="1024415"/>
            <a:ext cx="1111977" cy="20960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9E6358-39A5-40BF-8479-5688E87229C1}"/>
              </a:ext>
            </a:extLst>
          </p:cNvPr>
          <p:cNvSpPr txBox="1"/>
          <p:nvPr/>
        </p:nvSpPr>
        <p:spPr>
          <a:xfrm>
            <a:off x="1543921" y="2751864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SAMD21 USB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80D2756-5877-4858-894D-04A3A654AB5C}"/>
              </a:ext>
            </a:extLst>
          </p:cNvPr>
          <p:cNvCxnSpPr>
            <a:cxnSpLocks/>
          </p:cNvCxnSpPr>
          <p:nvPr/>
        </p:nvCxnSpPr>
        <p:spPr>
          <a:xfrm>
            <a:off x="2600209" y="1791616"/>
            <a:ext cx="1839711" cy="314955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184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electronics, camera, projector&#10;&#10;Description automatically generated">
            <a:extLst>
              <a:ext uri="{FF2B5EF4-FFF2-40B4-BE49-F238E27FC236}">
                <a16:creationId xmlns:a16="http://schemas.microsoft.com/office/drawing/2014/main" id="{21C9E743-6EFA-4540-8D35-6D90ACD169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095" y="293674"/>
            <a:ext cx="7599810" cy="521900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2662652-2C75-47FF-BE33-AB6269472D94}"/>
              </a:ext>
            </a:extLst>
          </p:cNvPr>
          <p:cNvCxnSpPr>
            <a:cxnSpLocks/>
          </p:cNvCxnSpPr>
          <p:nvPr/>
        </p:nvCxnSpPr>
        <p:spPr>
          <a:xfrm>
            <a:off x="2089774" y="1978310"/>
            <a:ext cx="1029346" cy="193699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FA6CE08-5969-43FA-AAE3-0181156E112F}"/>
              </a:ext>
            </a:extLst>
          </p:cNvPr>
          <p:cNvSpPr txBox="1"/>
          <p:nvPr/>
        </p:nvSpPr>
        <p:spPr>
          <a:xfrm>
            <a:off x="1076998" y="1624367"/>
            <a:ext cx="16353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Distance sensors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8FF833B-FE9A-48D2-8A35-5AE849940B6E}"/>
              </a:ext>
            </a:extLst>
          </p:cNvPr>
          <p:cNvSpPr/>
          <p:nvPr/>
        </p:nvSpPr>
        <p:spPr>
          <a:xfrm>
            <a:off x="3270167" y="1978310"/>
            <a:ext cx="580474" cy="59059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2792E2D-1637-4EE4-992B-9F5F09166D32}"/>
              </a:ext>
            </a:extLst>
          </p:cNvPr>
          <p:cNvSpPr/>
          <p:nvPr/>
        </p:nvSpPr>
        <p:spPr>
          <a:xfrm>
            <a:off x="8766727" y="1876710"/>
            <a:ext cx="580474" cy="59059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B8411BD-DE7C-4BCD-B375-8E5D36FD4583}"/>
              </a:ext>
            </a:extLst>
          </p:cNvPr>
          <p:cNvCxnSpPr>
            <a:cxnSpLocks/>
          </p:cNvCxnSpPr>
          <p:nvPr/>
        </p:nvCxnSpPr>
        <p:spPr>
          <a:xfrm>
            <a:off x="2089774" y="1876710"/>
            <a:ext cx="6676953" cy="198449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DAAB744-BC13-4A93-971A-7DC13510076C}"/>
              </a:ext>
            </a:extLst>
          </p:cNvPr>
          <p:cNvSpPr txBox="1"/>
          <p:nvPr/>
        </p:nvSpPr>
        <p:spPr>
          <a:xfrm>
            <a:off x="9966954" y="3829087"/>
            <a:ext cx="22960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Reflectance array </a:t>
            </a:r>
            <a:br>
              <a:rPr lang="en-US" sz="2000" b="1" dirty="0">
                <a:solidFill>
                  <a:srgbClr val="FF0000"/>
                </a:solidFill>
              </a:rPr>
            </a:br>
            <a:r>
              <a:rPr lang="en-US" sz="2000" b="1" dirty="0">
                <a:solidFill>
                  <a:srgbClr val="FF0000"/>
                </a:solidFill>
              </a:rPr>
              <a:t>(behind blade)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C7000B-F586-4B33-8C91-F3B6C0C2B35C}"/>
              </a:ext>
            </a:extLst>
          </p:cNvPr>
          <p:cNvSpPr txBox="1"/>
          <p:nvPr/>
        </p:nvSpPr>
        <p:spPr>
          <a:xfrm>
            <a:off x="5590810" y="5524812"/>
            <a:ext cx="850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Blade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82C34BD-D5EA-4416-8179-2701B866016E}"/>
              </a:ext>
            </a:extLst>
          </p:cNvPr>
          <p:cNvCxnSpPr>
            <a:cxnSpLocks/>
          </p:cNvCxnSpPr>
          <p:nvPr/>
        </p:nvCxnSpPr>
        <p:spPr>
          <a:xfrm flipV="1">
            <a:off x="6060252" y="4536973"/>
            <a:ext cx="35748" cy="9957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0300783-1E0C-4403-ABFB-1B357B480484}"/>
              </a:ext>
            </a:extLst>
          </p:cNvPr>
          <p:cNvCxnSpPr>
            <a:cxnSpLocks/>
          </p:cNvCxnSpPr>
          <p:nvPr/>
        </p:nvCxnSpPr>
        <p:spPr>
          <a:xfrm flipH="1">
            <a:off x="9347201" y="4183030"/>
            <a:ext cx="619753" cy="353943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369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A8F468-3EF0-4584-A664-73A684BDD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23180" y="937874"/>
            <a:ext cx="5831938" cy="49822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11385A-80C7-40AD-AF72-BDDCD8C725E0}"/>
              </a:ext>
            </a:extLst>
          </p:cNvPr>
          <p:cNvSpPr txBox="1"/>
          <p:nvPr/>
        </p:nvSpPr>
        <p:spPr>
          <a:xfrm>
            <a:off x="4503978" y="5956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0000"/>
                </a:solidFill>
              </a:rPr>
              <a:t>ItsyBitsy</a:t>
            </a:r>
            <a:r>
              <a:rPr lang="en-US" sz="2000" b="1" dirty="0">
                <a:solidFill>
                  <a:srgbClr val="FF0000"/>
                </a:solidFill>
              </a:rPr>
              <a:t> RP2040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3B9F48-61FC-4A22-80A7-B1FBDC88B331}"/>
              </a:ext>
            </a:extLst>
          </p:cNvPr>
          <p:cNvSpPr txBox="1"/>
          <p:nvPr/>
        </p:nvSpPr>
        <p:spPr>
          <a:xfrm>
            <a:off x="1543921" y="3904593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SAMD21 MCU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06EA04-3410-40C8-BFDF-B6C7B1CB60B4}"/>
              </a:ext>
            </a:extLst>
          </p:cNvPr>
          <p:cNvSpPr txBox="1"/>
          <p:nvPr/>
        </p:nvSpPr>
        <p:spPr>
          <a:xfrm>
            <a:off x="1543921" y="1537636"/>
            <a:ext cx="132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BUZZER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0E910C-986F-4582-ABFC-863172887FB4}"/>
              </a:ext>
            </a:extLst>
          </p:cNvPr>
          <p:cNvSpPr txBox="1"/>
          <p:nvPr/>
        </p:nvSpPr>
        <p:spPr>
          <a:xfrm>
            <a:off x="9123427" y="2721114"/>
            <a:ext cx="16770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DRV8833 Motor driver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9EE6935-C0CF-46D9-BE81-F20A0EEB9CE6}"/>
              </a:ext>
            </a:extLst>
          </p:cNvPr>
          <p:cNvCxnSpPr>
            <a:cxnSpLocks/>
            <a:stCxn id="24" idx="3"/>
          </p:cNvCxnSpPr>
          <p:nvPr/>
        </p:nvCxnSpPr>
        <p:spPr>
          <a:xfrm flipV="1">
            <a:off x="2864721" y="3166912"/>
            <a:ext cx="1373904" cy="9278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33D0B7D-7BC7-48CC-A328-68E01FC3DA84}"/>
              </a:ext>
            </a:extLst>
          </p:cNvPr>
          <p:cNvCxnSpPr>
            <a:cxnSpLocks/>
          </p:cNvCxnSpPr>
          <p:nvPr/>
        </p:nvCxnSpPr>
        <p:spPr>
          <a:xfrm>
            <a:off x="2712320" y="4258536"/>
            <a:ext cx="3212230" cy="265839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C60B231-FE51-4FD4-8AAD-19AF7F552FF7}"/>
              </a:ext>
            </a:extLst>
          </p:cNvPr>
          <p:cNvCxnSpPr>
            <a:cxnSpLocks/>
          </p:cNvCxnSpPr>
          <p:nvPr/>
        </p:nvCxnSpPr>
        <p:spPr>
          <a:xfrm flipH="1">
            <a:off x="5839149" y="3075057"/>
            <a:ext cx="3126830" cy="4777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7B26FF2-3E19-40E6-9F17-9F367BD7A7B6}"/>
              </a:ext>
            </a:extLst>
          </p:cNvPr>
          <p:cNvCxnSpPr>
            <a:cxnSpLocks/>
          </p:cNvCxnSpPr>
          <p:nvPr/>
        </p:nvCxnSpPr>
        <p:spPr>
          <a:xfrm>
            <a:off x="5178749" y="662493"/>
            <a:ext cx="498151" cy="56623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7F6E4423-C302-4422-90A9-AC5CFA295BDA}"/>
              </a:ext>
            </a:extLst>
          </p:cNvPr>
          <p:cNvSpPr/>
          <p:nvPr/>
        </p:nvSpPr>
        <p:spPr>
          <a:xfrm>
            <a:off x="5375826" y="1143002"/>
            <a:ext cx="1111977" cy="21774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9E6358-39A5-40BF-8479-5688E87229C1}"/>
              </a:ext>
            </a:extLst>
          </p:cNvPr>
          <p:cNvSpPr txBox="1"/>
          <p:nvPr/>
        </p:nvSpPr>
        <p:spPr>
          <a:xfrm>
            <a:off x="733425" y="2751864"/>
            <a:ext cx="21312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SAMD21 USB (only for updating firmware)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80D2756-5877-4858-894D-04A3A654AB5C}"/>
              </a:ext>
            </a:extLst>
          </p:cNvPr>
          <p:cNvCxnSpPr>
            <a:cxnSpLocks/>
          </p:cNvCxnSpPr>
          <p:nvPr/>
        </p:nvCxnSpPr>
        <p:spPr>
          <a:xfrm>
            <a:off x="2600209" y="1791616"/>
            <a:ext cx="1918140" cy="43723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427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A8F468-3EF0-4584-A664-73A684BDD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23180" y="937874"/>
            <a:ext cx="5831938" cy="49822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3B9F48-61FC-4A22-80A7-B1FBDC88B331}"/>
              </a:ext>
            </a:extLst>
          </p:cNvPr>
          <p:cNvSpPr txBox="1"/>
          <p:nvPr/>
        </p:nvSpPr>
        <p:spPr>
          <a:xfrm>
            <a:off x="635537" y="3904593"/>
            <a:ext cx="19646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5-pin (</a:t>
            </a:r>
            <a:r>
              <a:rPr lang="en-US" sz="2000" b="1" dirty="0" err="1">
                <a:solidFill>
                  <a:srgbClr val="FF0000"/>
                </a:solidFill>
              </a:rPr>
              <a:t>pimoroni</a:t>
            </a:r>
            <a:r>
              <a:rPr lang="en-US" sz="2000" b="1" dirty="0">
                <a:solidFill>
                  <a:srgbClr val="FF0000"/>
                </a:solidFill>
              </a:rPr>
              <a:t>) connectors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06EA04-3410-40C8-BFDF-B6C7B1CB60B4}"/>
              </a:ext>
            </a:extLst>
          </p:cNvPr>
          <p:cNvSpPr txBox="1"/>
          <p:nvPr/>
        </p:nvSpPr>
        <p:spPr>
          <a:xfrm>
            <a:off x="8735536" y="3535711"/>
            <a:ext cx="15334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VBAT/GND connectors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0E910C-986F-4582-ABFC-863172887FB4}"/>
              </a:ext>
            </a:extLst>
          </p:cNvPr>
          <p:cNvSpPr txBox="1"/>
          <p:nvPr/>
        </p:nvSpPr>
        <p:spPr>
          <a:xfrm>
            <a:off x="979436" y="2953407"/>
            <a:ext cx="16207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Grove connectors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C60B231-FE51-4FD4-8AAD-19AF7F552FF7}"/>
              </a:ext>
            </a:extLst>
          </p:cNvPr>
          <p:cNvCxnSpPr>
            <a:cxnSpLocks/>
          </p:cNvCxnSpPr>
          <p:nvPr/>
        </p:nvCxnSpPr>
        <p:spPr>
          <a:xfrm>
            <a:off x="2632181" y="4360825"/>
            <a:ext cx="4092469" cy="99236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80D2756-5877-4858-894D-04A3A654AB5C}"/>
              </a:ext>
            </a:extLst>
          </p:cNvPr>
          <p:cNvCxnSpPr>
            <a:cxnSpLocks/>
          </p:cNvCxnSpPr>
          <p:nvPr/>
        </p:nvCxnSpPr>
        <p:spPr>
          <a:xfrm flipH="1">
            <a:off x="7248525" y="3869267"/>
            <a:ext cx="1439328" cy="74321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59E0B887-6440-45AE-BFF4-010BDF269D42}"/>
              </a:ext>
            </a:extLst>
          </p:cNvPr>
          <p:cNvCxnSpPr>
            <a:cxnSpLocks/>
          </p:cNvCxnSpPr>
          <p:nvPr/>
        </p:nvCxnSpPr>
        <p:spPr>
          <a:xfrm>
            <a:off x="2407521" y="3344136"/>
            <a:ext cx="4059954" cy="560457"/>
          </a:xfrm>
          <a:prstGeom prst="bentConnector3">
            <a:avLst>
              <a:gd name="adj1" fmla="val 99972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7775D878-C4B2-49F1-A476-DD062823B794}"/>
              </a:ext>
            </a:extLst>
          </p:cNvPr>
          <p:cNvCxnSpPr>
            <a:cxnSpLocks/>
          </p:cNvCxnSpPr>
          <p:nvPr/>
        </p:nvCxnSpPr>
        <p:spPr>
          <a:xfrm>
            <a:off x="4210050" y="3344136"/>
            <a:ext cx="1219200" cy="560457"/>
          </a:xfrm>
          <a:prstGeom prst="bentConnector3">
            <a:avLst>
              <a:gd name="adj1" fmla="val 10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21DBBFD9-ECD0-4208-A60C-919CFF126083}"/>
              </a:ext>
            </a:extLst>
          </p:cNvPr>
          <p:cNvSpPr txBox="1"/>
          <p:nvPr/>
        </p:nvSpPr>
        <p:spPr>
          <a:xfrm>
            <a:off x="4886325" y="6017835"/>
            <a:ext cx="3028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Servo connectors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52CA35A-4A10-45DB-8456-3ADF995917A4}"/>
              </a:ext>
            </a:extLst>
          </p:cNvPr>
          <p:cNvCxnSpPr>
            <a:cxnSpLocks/>
          </p:cNvCxnSpPr>
          <p:nvPr/>
        </p:nvCxnSpPr>
        <p:spPr>
          <a:xfrm flipH="1" flipV="1">
            <a:off x="5267326" y="5167163"/>
            <a:ext cx="228599" cy="85067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8912FF0-1A72-48AB-9D7F-8B743822C334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6400800" y="5167163"/>
            <a:ext cx="66675" cy="85067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8CB74AD0-4F77-4217-BD3F-0F0D7C2B13C0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2600209" y="4258536"/>
            <a:ext cx="2152766" cy="12700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354DDB1E-F589-44A3-B12E-109AF434EE79}"/>
              </a:ext>
            </a:extLst>
          </p:cNvPr>
          <p:cNvSpPr/>
          <p:nvPr/>
        </p:nvSpPr>
        <p:spPr>
          <a:xfrm>
            <a:off x="4838700" y="4024068"/>
            <a:ext cx="257175" cy="87198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D916F34-7CCA-4AC0-988E-62BB011EB12B}"/>
              </a:ext>
            </a:extLst>
          </p:cNvPr>
          <p:cNvSpPr/>
          <p:nvPr/>
        </p:nvSpPr>
        <p:spPr>
          <a:xfrm>
            <a:off x="6724650" y="4014543"/>
            <a:ext cx="257175" cy="87198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C9CEF12-EA09-49F4-A6D1-5AA69E13C81F}"/>
              </a:ext>
            </a:extLst>
          </p:cNvPr>
          <p:cNvSpPr txBox="1"/>
          <p:nvPr/>
        </p:nvSpPr>
        <p:spPr>
          <a:xfrm>
            <a:off x="3935464" y="440054"/>
            <a:ext cx="3608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Connectors for </a:t>
            </a:r>
            <a:r>
              <a:rPr lang="en-US" sz="2000" b="1" dirty="0" err="1">
                <a:solidFill>
                  <a:srgbClr val="FF0000"/>
                </a:solidFill>
              </a:rPr>
              <a:t>ItsyBitsy</a:t>
            </a:r>
            <a:r>
              <a:rPr lang="en-US" sz="2000" b="1" dirty="0">
                <a:solidFill>
                  <a:srgbClr val="FF0000"/>
                </a:solidFill>
              </a:rPr>
              <a:t> pins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E2B819B-2910-4288-936A-9D449B6711F2}"/>
              </a:ext>
            </a:extLst>
          </p:cNvPr>
          <p:cNvCxnSpPr>
            <a:cxnSpLocks/>
          </p:cNvCxnSpPr>
          <p:nvPr/>
        </p:nvCxnSpPr>
        <p:spPr>
          <a:xfrm flipH="1">
            <a:off x="5172076" y="836952"/>
            <a:ext cx="257174" cy="6203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2355572C-3620-416C-A943-5BBE55843A73}"/>
              </a:ext>
            </a:extLst>
          </p:cNvPr>
          <p:cNvCxnSpPr>
            <a:cxnSpLocks/>
          </p:cNvCxnSpPr>
          <p:nvPr/>
        </p:nvCxnSpPr>
        <p:spPr>
          <a:xfrm>
            <a:off x="6305550" y="836952"/>
            <a:ext cx="295275" cy="71031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11436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1152</TotalTime>
  <Words>69</Words>
  <Application>Microsoft Macintosh PowerPoint</Application>
  <PresentationFormat>Widescreen</PresentationFormat>
  <Paragraphs>25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Alexander Kirillov</dc:creator>
  <cp:lastModifiedBy>Alexander Kirillov</cp:lastModifiedBy>
  <cp:revision>2</cp:revision>
  <dcterms:created xsi:type="dcterms:W3CDTF">2021-11-26T21:20:55Z</dcterms:created>
  <dcterms:modified xsi:type="dcterms:W3CDTF">2023-11-17T20:59:27Z</dcterms:modified>
</cp:coreProperties>
</file>

<file path=docProps/thumbnail.jpeg>
</file>